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5" r:id="rId4"/>
    <p:sldId id="273" r:id="rId5"/>
    <p:sldId id="257" r:id="rId6"/>
    <p:sldId id="272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14290"/>
            <a:ext cx="8129590" cy="189865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MAVZU: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Sitoplazma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hujayraning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vokulyar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2071678"/>
            <a:ext cx="7000924" cy="4286280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Sitoplazmatik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membrananing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sq-AL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chemeClr val="bg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Plazmatik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sq-AL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embrana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harakatlanishi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Adgeziya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hodisasi</a:t>
            </a:r>
            <a:endParaRPr lang="en-US" sz="3600" dirty="0" smtClean="0">
              <a:solidFill>
                <a:schemeClr val="bg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Plazmalemma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hosilalari</a:t>
            </a:r>
            <a:r>
              <a:rPr lang="en-US" sz="36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chemeClr val="bg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Font typeface="+mj-lt"/>
              <a:buAutoNum type="arabicPeriod"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156648" cy="84235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Hayvon</a:t>
            </a:r>
            <a:r>
              <a:rPr lang="en-US" dirty="0" smtClean="0"/>
              <a:t> </a:t>
            </a:r>
            <a:r>
              <a:rPr lang="en-US" dirty="0" err="1" smtClean="0"/>
              <a:t>hujayrasining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pic>
        <p:nvPicPr>
          <p:cNvPr id="4" name="Содержимое 3" descr="клетка4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672" y="1124744"/>
            <a:ext cx="4831154" cy="4852721"/>
          </a:xfrm>
        </p:spPr>
      </p:pic>
    </p:spTree>
    <p:extLst>
      <p:ext uri="{BB962C8B-B14F-4D97-AF65-F5344CB8AC3E}">
        <p14:creationId xmlns:p14="http://schemas.microsoft.com/office/powerpoint/2010/main" val="363833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228656" cy="864096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O’simlik</a:t>
            </a:r>
            <a:r>
              <a:rPr lang="en-US" dirty="0" smtClean="0"/>
              <a:t> </a:t>
            </a:r>
            <a:r>
              <a:rPr lang="en-US" dirty="0" err="1" smtClean="0"/>
              <a:t>hujayrasining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pic>
        <p:nvPicPr>
          <p:cNvPr id="4" name="Содержимое 5" descr="клетка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05989" y="1435164"/>
            <a:ext cx="6563419" cy="3938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7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7339042" cy="6170008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pro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eukariot</a:t>
            </a:r>
            <a:r>
              <a:rPr lang="en-US" dirty="0" smtClean="0"/>
              <a:t> </a:t>
            </a:r>
            <a:r>
              <a:rPr lang="en-US" dirty="0" err="1" smtClean="0"/>
              <a:t>hujayraning</a:t>
            </a:r>
            <a:r>
              <a:rPr lang="en-US" dirty="0" smtClean="0"/>
              <a:t> </a:t>
            </a:r>
            <a:r>
              <a:rPr lang="en-US" dirty="0" err="1" smtClean="0"/>
              <a:t>asosi</a:t>
            </a:r>
            <a:r>
              <a:rPr lang="en-US" dirty="0" smtClean="0"/>
              <a:t> 3 </a:t>
            </a:r>
            <a:r>
              <a:rPr lang="en-US" dirty="0" err="1" smtClean="0"/>
              <a:t>qismdan</a:t>
            </a:r>
            <a:r>
              <a:rPr lang="en-US" dirty="0" smtClean="0"/>
              <a:t> </a:t>
            </a:r>
            <a:r>
              <a:rPr lang="en-US" dirty="0" err="1" smtClean="0"/>
              <a:t>tashkil</a:t>
            </a:r>
            <a:r>
              <a:rPr lang="en-US" dirty="0" smtClean="0"/>
              <a:t> </a:t>
            </a:r>
            <a:r>
              <a:rPr lang="en-US" dirty="0" err="1" smtClean="0"/>
              <a:t>topgan</a:t>
            </a:r>
            <a:r>
              <a:rPr lang="en-US" dirty="0" smtClean="0"/>
              <a:t>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apparat</a:t>
            </a:r>
            <a:r>
              <a:rPr lang="en-US" dirty="0" smtClean="0"/>
              <a:t>               </a:t>
            </a:r>
            <a:r>
              <a:rPr lang="en-US" dirty="0" err="1" smtClean="0"/>
              <a:t>To’siq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Sitoplazma</a:t>
            </a:r>
            <a:r>
              <a:rPr lang="en-US" dirty="0" smtClean="0"/>
              <a:t>                Transport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Yadro</a:t>
            </a:r>
            <a:r>
              <a:rPr lang="en-US" dirty="0" smtClean="0"/>
              <a:t>                      </a:t>
            </a:r>
            <a:r>
              <a:rPr lang="en-US" dirty="0" err="1" smtClean="0"/>
              <a:t>Reseptor</a:t>
            </a:r>
            <a:r>
              <a:rPr lang="en-US" dirty="0" smtClean="0"/>
              <a:t> (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hujayra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tashqarisidagi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bioploimerlarni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parchalash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hujayralararo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aloqani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ta’minlashda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hayvon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hujayralarida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o’simtani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mikrotukcha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kiprikcha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xivchinlarni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hujara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bo’linishida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mtClean="0"/>
              <a:t>)</a:t>
            </a:r>
            <a:endParaRPr lang="en-US" dirty="0" smtClean="0"/>
          </a:p>
          <a:p>
            <a:pPr marL="514350" indent="-514350" algn="just">
              <a:buNone/>
            </a:pPr>
            <a:r>
              <a:rPr lang="en-US" dirty="0" smtClean="0"/>
              <a:t>		</a:t>
            </a:r>
            <a:r>
              <a:rPr lang="en-US" dirty="0" err="1" smtClean="0"/>
              <a:t>Hujayraning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apparati</a:t>
            </a:r>
            <a:r>
              <a:rPr lang="en-US" dirty="0" smtClean="0"/>
              <a:t> 3 </a:t>
            </a:r>
            <a:r>
              <a:rPr lang="en-US" dirty="0" err="1" smtClean="0"/>
              <a:t>subbirlikdan</a:t>
            </a:r>
            <a:r>
              <a:rPr lang="en-US" dirty="0" smtClean="0"/>
              <a:t> </a:t>
            </a:r>
            <a:r>
              <a:rPr lang="en-US" dirty="0" err="1" smtClean="0"/>
              <a:t>iborat</a:t>
            </a:r>
            <a:r>
              <a:rPr lang="en-US" dirty="0" smtClean="0"/>
              <a:t>   1. </a:t>
            </a:r>
            <a:r>
              <a:rPr lang="en-US" dirty="0" err="1" smtClean="0"/>
              <a:t>Plazmatik</a:t>
            </a:r>
            <a:r>
              <a:rPr lang="en-US" dirty="0" smtClean="0"/>
              <a:t> </a:t>
            </a:r>
            <a:r>
              <a:rPr lang="en-US" dirty="0" err="1" smtClean="0"/>
              <a:t>membrana</a:t>
            </a:r>
            <a:endParaRPr lang="en-US" dirty="0" smtClean="0"/>
          </a:p>
          <a:p>
            <a:pPr marL="514350" indent="-514350" algn="just">
              <a:buNone/>
            </a:pPr>
            <a:r>
              <a:rPr lang="en-US" dirty="0" smtClean="0"/>
              <a:t>                                    2. </a:t>
            </a:r>
            <a:r>
              <a:rPr lang="en-US" dirty="0" err="1" smtClean="0"/>
              <a:t>Membrana</a:t>
            </a:r>
            <a:r>
              <a:rPr lang="en-US" dirty="0" smtClean="0"/>
              <a:t> </a:t>
            </a:r>
            <a:r>
              <a:rPr lang="en-US" dirty="0" err="1" smtClean="0"/>
              <a:t>usti</a:t>
            </a:r>
            <a:r>
              <a:rPr lang="en-US" dirty="0" smtClean="0"/>
              <a:t>               </a:t>
            </a:r>
            <a:r>
              <a:rPr lang="en-US" dirty="0" err="1" smtClean="0"/>
              <a:t>kompleksi</a:t>
            </a:r>
            <a:endParaRPr lang="en-US" dirty="0" smtClean="0"/>
          </a:p>
          <a:p>
            <a:pPr marL="514350" indent="-514350" algn="just">
              <a:buNone/>
            </a:pPr>
            <a:r>
              <a:rPr lang="en-US" dirty="0" smtClean="0"/>
              <a:t>                                    3.Gialoplazmaning </a:t>
            </a:r>
            <a:r>
              <a:rPr lang="en-US" dirty="0" err="1" smtClean="0"/>
              <a:t>submembranali</a:t>
            </a:r>
            <a:r>
              <a:rPr lang="en-US" dirty="0" smtClean="0"/>
              <a:t> </a:t>
            </a:r>
            <a:r>
              <a:rPr lang="en-US" dirty="0" err="1" smtClean="0"/>
              <a:t>tayanch-harakat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r>
              <a:rPr lang="en-US" dirty="0" smtClean="0"/>
              <a:t>            </a:t>
            </a:r>
          </a:p>
          <a:p>
            <a:pPr marL="514350" indent="-514350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rot="16200000" flipH="1">
            <a:off x="3250397" y="1750207"/>
            <a:ext cx="85725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571868" y="1357298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rot="16200000" flipH="1">
            <a:off x="3571868" y="1357298"/>
            <a:ext cx="50006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339042" cy="1248750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Sitoplazmatik</a:t>
            </a:r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membrananing</a:t>
            </a:r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tuzilishi</a:t>
            </a:r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ru-RU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428736"/>
            <a:ext cx="7339042" cy="5027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sq-AL" sz="2800" dirty="0" smtClean="0">
                <a:latin typeface="Times New Roman" pitchFamily="18" charset="0"/>
                <a:cs typeface="Times New Roman" pitchFamily="18" charset="0"/>
              </a:rPr>
              <a:t>Tashqi sitoplazmatik membrana doimo 3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q-AL" sz="2800" dirty="0" smtClean="0">
                <a:latin typeface="Times New Roman" pitchFamily="18" charset="0"/>
                <a:cs typeface="Times New Roman" pitchFamily="18" charset="0"/>
              </a:rPr>
              <a:t>qavatdan tashkil topadi. Tashqi va ichki qavatlar bir qator joylashgan oqsil molekulalaridan, o’rta qavat esa, ikki qator joylashgan lipid molekulasidan iborat bo’ladi. Har bir  qavatning qalinligi taxminan 25 A dir. Membrananing bunday tuzilishini birinchi bo’lib J. Daniyelli (1934, 1952) aniqlagan. Keyinchalik 3 qavatli membrana, elementar membrana deb ataldi. Bu birinchi marta  aksonlarni miyelinli qobig’ini tekshirishda (Shvan hujayralarida) aniqlandi.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20040"/>
            <a:ext cx="7056338" cy="680068"/>
          </a:xfrm>
        </p:spPr>
        <p:txBody>
          <a:bodyPr/>
          <a:lstStyle/>
          <a:p>
            <a:r>
              <a:rPr lang="en-US" dirty="0" err="1" smtClean="0"/>
              <a:t>Plazmatik</a:t>
            </a:r>
            <a:r>
              <a:rPr lang="en-US" dirty="0" smtClean="0"/>
              <a:t>  </a:t>
            </a:r>
            <a:r>
              <a:rPr lang="en-US" dirty="0" err="1" smtClean="0"/>
              <a:t>membrana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211960" y="1214422"/>
            <a:ext cx="3487288" cy="4014778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etuvchilari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oqsil-60%, lipid – 40%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uglevodlar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-1%. </a:t>
            </a: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1925 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E.Gorter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F.Grendellar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1935 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Dauson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Daniellar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1959 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D.Robertson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1972 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S.Singer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G.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Nikilsonlar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7" y="2060848"/>
            <a:ext cx="4122174" cy="2553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7444680" cy="6195088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Membrana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oqsillarini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ahamiyatiga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guruhga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bo’lish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Fermentlar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Reseptorlar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Struktura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oqsil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fotoreseptor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algn="ctr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135132" y="1332834"/>
            <a:ext cx="786386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995936" y="1332834"/>
            <a:ext cx="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932040" y="1245749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516688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7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err="1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Plazmatik</a:t>
            </a:r>
            <a:r>
              <a:rPr lang="en-US" sz="2200" dirty="0" smtClean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sq-AL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embrana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harakatlanishi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Adgeziya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hodisasi</a:t>
            </a:r>
            <a: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>
                <a:solidFill>
                  <a:schemeClr val="bg2">
                    <a:lumMod val="9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7300664" cy="52589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Plazmalemma</a:t>
            </a:r>
            <a:r>
              <a:rPr lang="en-US" dirty="0" smtClean="0"/>
              <a:t> </a:t>
            </a:r>
            <a:r>
              <a:rPr lang="en-US" dirty="0" err="1" smtClean="0"/>
              <a:t>yarim</a:t>
            </a:r>
            <a:r>
              <a:rPr lang="en-US" dirty="0" smtClean="0"/>
              <a:t> </a:t>
            </a:r>
            <a:r>
              <a:rPr lang="en-US" dirty="0" err="1" smtClean="0"/>
              <a:t>o’tkazuvchanlik</a:t>
            </a:r>
            <a:r>
              <a:rPr lang="en-US" dirty="0" smtClean="0"/>
              <a:t> </a:t>
            </a:r>
            <a:r>
              <a:rPr lang="en-US" dirty="0" err="1" smtClean="0"/>
              <a:t>hosssasiga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bo’lib</a:t>
            </a:r>
            <a:r>
              <a:rPr lang="en-US" dirty="0" smtClean="0"/>
              <a:t>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yuzasidan</a:t>
            </a:r>
            <a:r>
              <a:rPr lang="en-US" dirty="0" smtClean="0"/>
              <a:t> </a:t>
            </a:r>
            <a:r>
              <a:rPr lang="en-US" dirty="0" err="1" smtClean="0"/>
              <a:t>tuli</a:t>
            </a:r>
            <a:r>
              <a:rPr lang="en-US" dirty="0" smtClean="0"/>
              <a:t> </a:t>
            </a:r>
            <a:r>
              <a:rPr lang="en-US" dirty="0" err="1" smtClean="0"/>
              <a:t>kattalikdagi</a:t>
            </a:r>
            <a:r>
              <a:rPr lang="en-US" dirty="0" smtClean="0"/>
              <a:t> </a:t>
            </a:r>
            <a:r>
              <a:rPr lang="en-US" dirty="0" err="1" smtClean="0"/>
              <a:t>molekulalar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tezlikda</a:t>
            </a:r>
            <a:r>
              <a:rPr lang="en-US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1 </a:t>
            </a:r>
            <a:r>
              <a:rPr lang="en-US" dirty="0" err="1" smtClean="0"/>
              <a:t>Passiv</a:t>
            </a:r>
            <a:r>
              <a:rPr lang="en-US" dirty="0" smtClean="0"/>
              <a:t> transport </a:t>
            </a:r>
          </a:p>
          <a:p>
            <a:pPr marL="0" indent="0">
              <a:buNone/>
            </a:pPr>
            <a:r>
              <a:rPr lang="en-US" dirty="0" smtClean="0"/>
              <a:t>2 </a:t>
            </a:r>
            <a:r>
              <a:rPr lang="en-US" dirty="0" err="1" smtClean="0"/>
              <a:t>Aktiv</a:t>
            </a:r>
            <a:r>
              <a:rPr lang="en-US" dirty="0" smtClean="0"/>
              <a:t> transport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Endositoz</a:t>
            </a:r>
            <a:r>
              <a:rPr lang="en-US" dirty="0" smtClean="0"/>
              <a:t>               </a:t>
            </a:r>
            <a:r>
              <a:rPr lang="en-US" dirty="0" err="1" smtClean="0"/>
              <a:t>Fagositoz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</a:t>
            </a:r>
            <a:r>
              <a:rPr lang="en-US" dirty="0" err="1" smtClean="0"/>
              <a:t>Pinositoz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/>
              <a:t>Ekzositoz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339752" y="4581128"/>
            <a:ext cx="914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195736" y="4725144"/>
            <a:ext cx="720080" cy="770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88640"/>
            <a:ext cx="7516688" cy="6267096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Embrion</a:t>
            </a:r>
            <a:r>
              <a:rPr lang="en-US" dirty="0" smtClean="0"/>
              <a:t> </a:t>
            </a:r>
            <a:r>
              <a:rPr lang="en-US" dirty="0" err="1" smtClean="0"/>
              <a:t>rivojlanish</a:t>
            </a:r>
            <a:r>
              <a:rPr lang="en-US" dirty="0" smtClean="0"/>
              <a:t> </a:t>
            </a:r>
            <a:r>
              <a:rPr lang="en-US" dirty="0" err="1" smtClean="0"/>
              <a:t>davrida</a:t>
            </a:r>
            <a:r>
              <a:rPr lang="en-US" dirty="0" smtClean="0"/>
              <a:t> </a:t>
            </a:r>
            <a:r>
              <a:rPr lang="en-US" dirty="0" err="1" smtClean="0"/>
              <a:t>hujayralar</a:t>
            </a:r>
            <a:r>
              <a:rPr lang="en-US" dirty="0" smtClean="0"/>
              <a:t> </a:t>
            </a:r>
            <a:r>
              <a:rPr lang="en-US" dirty="0" err="1" smtClean="0"/>
              <a:t>yuzasi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biri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yopishib</a:t>
            </a:r>
            <a:r>
              <a:rPr lang="en-US" dirty="0" smtClean="0"/>
              <a:t> </a:t>
            </a:r>
            <a:r>
              <a:rPr lang="en-US" dirty="0" err="1" smtClean="0"/>
              <a:t>birikadi</a:t>
            </a:r>
            <a:r>
              <a:rPr lang="en-US" dirty="0" smtClean="0"/>
              <a:t>. Bu </a:t>
            </a:r>
            <a:r>
              <a:rPr lang="en-US" dirty="0" err="1" smtClean="0"/>
              <a:t>hodisa</a:t>
            </a:r>
            <a:r>
              <a:rPr lang="en-US" dirty="0" smtClean="0"/>
              <a:t> –ADGEZIYA</a:t>
            </a:r>
          </a:p>
          <a:p>
            <a:pPr marL="0" indent="0">
              <a:buNone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dirty="0" err="1" smtClean="0"/>
              <a:t>Qulfchali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Zich</a:t>
            </a:r>
            <a:r>
              <a:rPr lang="en-US" dirty="0" smtClean="0"/>
              <a:t> </a:t>
            </a:r>
            <a:r>
              <a:rPr lang="en-US" dirty="0" err="1" smtClean="0"/>
              <a:t>aloqa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Bo’shliqli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Tirqishli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Sinaptik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Plazmadesma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Plazmalemma</a:t>
            </a:r>
            <a:r>
              <a:rPr lang="en-US" dirty="0" smtClean="0"/>
              <a:t> </a:t>
            </a:r>
            <a:r>
              <a:rPr lang="en-US" dirty="0" err="1" smtClean="0"/>
              <a:t>hosilalari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2 ta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qismga</a:t>
            </a:r>
            <a:r>
              <a:rPr lang="en-US" dirty="0" smtClean="0"/>
              <a:t> </a:t>
            </a:r>
            <a:r>
              <a:rPr lang="en-US" dirty="0" err="1" smtClean="0"/>
              <a:t>ajratiladi</a:t>
            </a:r>
            <a:r>
              <a:rPr lang="en-US" dirty="0" smtClean="0"/>
              <a:t>: </a:t>
            </a:r>
          </a:p>
          <a:p>
            <a:pPr marL="0" indent="0">
              <a:buNone/>
            </a:pPr>
            <a:r>
              <a:rPr lang="en-US" dirty="0" err="1" smtClean="0"/>
              <a:t>Hujayraning</a:t>
            </a:r>
            <a:r>
              <a:rPr lang="en-US" dirty="0" smtClean="0"/>
              <a:t> </a:t>
            </a:r>
            <a:r>
              <a:rPr lang="en-US" dirty="0" err="1" smtClean="0"/>
              <a:t>tayanch</a:t>
            </a:r>
            <a:r>
              <a:rPr lang="en-US" dirty="0" smtClean="0"/>
              <a:t> </a:t>
            </a:r>
            <a:r>
              <a:rPr lang="en-US" dirty="0" err="1" smtClean="0"/>
              <a:t>qisqarish</a:t>
            </a:r>
            <a:r>
              <a:rPr lang="en-US" dirty="0" smtClean="0"/>
              <a:t> </a:t>
            </a:r>
            <a:r>
              <a:rPr lang="en-US" dirty="0" err="1" smtClean="0"/>
              <a:t>tizimi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Pereferik</a:t>
            </a:r>
            <a:r>
              <a:rPr lang="en-US" dirty="0" smtClean="0"/>
              <a:t> </a:t>
            </a:r>
            <a:r>
              <a:rPr lang="en-US" smtClean="0"/>
              <a:t>qismi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181</TotalTime>
  <Words>193</Words>
  <Application>Microsoft Office PowerPoint</Application>
  <PresentationFormat>Экран (4:3)</PresentationFormat>
  <Paragraphs>53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Изящная</vt:lpstr>
      <vt:lpstr>    MAVZU: Sitoplazma va hujayraning vokulyar tizimi </vt:lpstr>
      <vt:lpstr>Hayvon hujayrasining tuzilishi</vt:lpstr>
      <vt:lpstr>O’simlik hujayrasining tuzilishi</vt:lpstr>
      <vt:lpstr>Презентация PowerPoint</vt:lpstr>
      <vt:lpstr> Sitoplazmatik membrananing strukturaviy tuzilishi va vazifasi </vt:lpstr>
      <vt:lpstr>Plazmatik  membrana</vt:lpstr>
      <vt:lpstr>Презентация PowerPoint</vt:lpstr>
      <vt:lpstr>                                                                                                         Plazmatik membrana orqali moddalarning harakatlanishi. Adgeziya hodisasi </vt:lpstr>
      <vt:lpstr>Презентация PowerPoint</vt:lpstr>
      <vt:lpstr>Plazmalemma hosilalari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MAVZU: Sitoplazma va hujayraning vokulyar tizimi </dc:title>
  <dc:creator>Nodira</dc:creator>
  <cp:lastModifiedBy>Nodira</cp:lastModifiedBy>
  <cp:revision>19</cp:revision>
  <dcterms:created xsi:type="dcterms:W3CDTF">2018-09-24T07:47:22Z</dcterms:created>
  <dcterms:modified xsi:type="dcterms:W3CDTF">2018-09-27T02:50:22Z</dcterms:modified>
</cp:coreProperties>
</file>